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25FB-0839-414E-8B02-3766B40784EC}" type="datetimeFigureOut">
              <a:rPr lang="en-GB" smtClean="0"/>
              <a:pPr/>
              <a:t>11/06/2012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EF8-6259-4428-A0DB-8B61003615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5000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25FB-0839-414E-8B02-3766B40784EC}" type="datetimeFigureOut">
              <a:rPr lang="en-GB" smtClean="0"/>
              <a:pPr/>
              <a:t>11/06/2012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EF8-6259-4428-A0DB-8B61003615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5000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25FB-0839-414E-8B02-3766B40784EC}" type="datetimeFigureOut">
              <a:rPr lang="en-GB" smtClean="0"/>
              <a:pPr/>
              <a:t>11/06/2012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EF8-6259-4428-A0DB-8B61003615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5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25FB-0839-414E-8B02-3766B40784EC}" type="datetimeFigureOut">
              <a:rPr lang="en-GB" smtClean="0"/>
              <a:pPr/>
              <a:t>11/06/2012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EF8-6259-4428-A0DB-8B61003615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5000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25FB-0839-414E-8B02-3766B40784EC}" type="datetimeFigureOut">
              <a:rPr lang="en-GB" smtClean="0"/>
              <a:pPr/>
              <a:t>11/06/2012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EF8-6259-4428-A0DB-8B61003615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5000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25FB-0839-414E-8B02-3766B40784EC}" type="datetimeFigureOut">
              <a:rPr lang="en-GB" smtClean="0"/>
              <a:pPr/>
              <a:t>11/06/2012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EF8-6259-4428-A0DB-8B61003615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5000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25FB-0839-414E-8B02-3766B40784EC}" type="datetimeFigureOut">
              <a:rPr lang="en-GB" smtClean="0"/>
              <a:pPr/>
              <a:t>11/06/2012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EF8-6259-4428-A0DB-8B61003615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5000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25FB-0839-414E-8B02-3766B40784EC}" type="datetimeFigureOut">
              <a:rPr lang="en-GB" smtClean="0"/>
              <a:pPr/>
              <a:t>11/06/2012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EF8-6259-4428-A0DB-8B61003615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5000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25FB-0839-414E-8B02-3766B40784EC}" type="datetimeFigureOut">
              <a:rPr lang="en-GB" smtClean="0"/>
              <a:pPr/>
              <a:t>11/06/2012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EF8-6259-4428-A0DB-8B61003615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5000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25FB-0839-414E-8B02-3766B40784EC}" type="datetimeFigureOut">
              <a:rPr lang="en-GB" smtClean="0"/>
              <a:pPr/>
              <a:t>11/06/2012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EF8-6259-4428-A0DB-8B61003615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5000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25FB-0839-414E-8B02-3766B40784EC}" type="datetimeFigureOut">
              <a:rPr lang="en-GB" smtClean="0"/>
              <a:pPr/>
              <a:t>11/06/2012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3EF8-6259-4428-A0DB-8B610036158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 advClick="0" advTm="500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F25FB-0839-414E-8B02-3766B40784EC}" type="datetimeFigureOut">
              <a:rPr lang="en-GB" smtClean="0"/>
              <a:pPr/>
              <a:t>11/06/2012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B3EF8-6259-4428-A0DB-8B610036158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blind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r>
              <a:rPr lang="cs-CZ" dirty="0" smtClean="0"/>
              <a:t>VELKÉ MEZIŘÍČÍ 2012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novinyvm.cz/obr/nvm/3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768752" cy="4824536"/>
          </a:xfrm>
          <a:prstGeom prst="rect">
            <a:avLst/>
          </a:prstGeom>
          <a:noFill/>
        </p:spPr>
      </p:pic>
      <p:pic>
        <p:nvPicPr>
          <p:cNvPr id="14338" name="Picture 2" descr="http://fotbalbystrc.wbs.cz/logo/fc_velke_meziri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04664"/>
            <a:ext cx="1372022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AppData\Local\Temp\Rar$DIa0.331\DSCN3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600400" cy="5433467"/>
          </a:xfrm>
          <a:prstGeom prst="rect">
            <a:avLst/>
          </a:prstGeom>
          <a:noFill/>
        </p:spPr>
      </p:pic>
      <p:pic>
        <p:nvPicPr>
          <p:cNvPr id="13315" name="Picture 3" descr="C:\Users\Lenovo\AppData\Local\Temp\Rar$DIa0.051\DSCN3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435846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AppData\Local\Temp\Rar$DIa0.007\DSCN3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692696"/>
            <a:ext cx="7488833" cy="5433467"/>
          </a:xfrm>
          <a:prstGeom prst="rect">
            <a:avLst/>
          </a:prstGeom>
          <a:noFill/>
        </p:spPr>
      </p:pic>
      <p:pic>
        <p:nvPicPr>
          <p:cNvPr id="14339" name="Picture 3" descr="C:\Users\Lenovo\AppData\Local\Temp\Rar$DIa0.007\DSCN3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704856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AppData\Local\Temp\Rar$DIa0.168\DSCN3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560839" cy="536145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AppData\Local\Temp\Rar$DIa0.354\DSCN3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620688"/>
            <a:ext cx="7488833" cy="55054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1.webgarden.name/images/media1:4fbc8ab45bd9b.jpg/pozvan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764704"/>
            <a:ext cx="7560840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Sponzoři turnaje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808038">
              <a:spcBef>
                <a:spcPts val="0"/>
              </a:spcBef>
            </a:pPr>
            <a:r>
              <a:rPr lang="cs-CZ" sz="2300" dirty="0" smtClean="0"/>
              <a:t>PKS, a. s.	</a:t>
            </a:r>
            <a:r>
              <a:rPr lang="cs-CZ" sz="2300" dirty="0" smtClean="0"/>
              <a:t>			</a:t>
            </a:r>
          </a:p>
          <a:p>
            <a:pPr marL="808038">
              <a:spcBef>
                <a:spcPts val="0"/>
              </a:spcBef>
            </a:pPr>
            <a:r>
              <a:rPr lang="cs-CZ" sz="2300" dirty="0" smtClean="0"/>
              <a:t>NOWACO, s. r. o.</a:t>
            </a:r>
          </a:p>
          <a:p>
            <a:pPr marL="808038">
              <a:spcBef>
                <a:spcPts val="0"/>
              </a:spcBef>
            </a:pPr>
            <a:r>
              <a:rPr lang="cs-CZ" sz="2300" dirty="0" err="1" smtClean="0"/>
              <a:t>nkt</a:t>
            </a:r>
            <a:r>
              <a:rPr lang="cs-CZ" sz="2300" dirty="0" smtClean="0"/>
              <a:t> </a:t>
            </a:r>
            <a:r>
              <a:rPr lang="cs-CZ" sz="2300" dirty="0" err="1" smtClean="0"/>
              <a:t>cables</a:t>
            </a:r>
            <a:endParaRPr lang="cs-CZ" sz="2300" dirty="0" smtClean="0"/>
          </a:p>
          <a:p>
            <a:pPr marL="808038">
              <a:spcBef>
                <a:spcPts val="0"/>
              </a:spcBef>
            </a:pPr>
            <a:r>
              <a:rPr lang="cs-CZ" sz="2300" dirty="0" err="1" smtClean="0"/>
              <a:t>Content</a:t>
            </a:r>
            <a:r>
              <a:rPr lang="cs-CZ" sz="2300" dirty="0" smtClean="0"/>
              <a:t> s. </a:t>
            </a:r>
            <a:r>
              <a:rPr lang="cs-CZ" sz="2300" dirty="0" err="1" smtClean="0"/>
              <a:t>r.o</a:t>
            </a:r>
            <a:endParaRPr lang="cs-CZ" sz="2300" dirty="0" smtClean="0"/>
          </a:p>
          <a:p>
            <a:pPr marL="808038">
              <a:spcBef>
                <a:spcPts val="0"/>
              </a:spcBef>
            </a:pPr>
            <a:r>
              <a:rPr lang="cs-CZ" sz="2300" dirty="0" smtClean="0"/>
              <a:t>město Velké Meziříčí</a:t>
            </a:r>
          </a:p>
          <a:p>
            <a:pPr marL="808038">
              <a:spcBef>
                <a:spcPts val="0"/>
              </a:spcBef>
            </a:pPr>
            <a:r>
              <a:rPr lang="cs-CZ" sz="2300" dirty="0" err="1" smtClean="0"/>
              <a:t>Agados</a:t>
            </a:r>
            <a:r>
              <a:rPr lang="cs-CZ" sz="2300" dirty="0" smtClean="0"/>
              <a:t>, s. r. o</a:t>
            </a:r>
          </a:p>
          <a:p>
            <a:pPr marL="808038">
              <a:spcBef>
                <a:spcPts val="0"/>
              </a:spcBef>
            </a:pPr>
            <a:r>
              <a:rPr lang="cs-CZ" sz="2300" dirty="0" smtClean="0"/>
              <a:t>Výtahy, s. r. o</a:t>
            </a:r>
          </a:p>
          <a:p>
            <a:pPr marL="808038">
              <a:spcBef>
                <a:spcPts val="0"/>
              </a:spcBef>
            </a:pPr>
            <a:r>
              <a:rPr lang="cs-CZ" sz="2300" dirty="0" err="1" smtClean="0"/>
              <a:t>Building</a:t>
            </a:r>
            <a:r>
              <a:rPr lang="cs-CZ" sz="2300" dirty="0" smtClean="0"/>
              <a:t> centrum, s. r. o.</a:t>
            </a:r>
          </a:p>
          <a:p>
            <a:pPr marL="808038">
              <a:spcBef>
                <a:spcPts val="0"/>
              </a:spcBef>
            </a:pPr>
            <a:r>
              <a:rPr lang="cs-CZ" sz="2300" dirty="0" smtClean="0"/>
              <a:t>Stavebniny Smejkal</a:t>
            </a:r>
          </a:p>
          <a:p>
            <a:pPr marL="808038">
              <a:spcBef>
                <a:spcPts val="0"/>
              </a:spcBef>
              <a:tabLst>
                <a:tab pos="5921375" algn="l"/>
              </a:tabLst>
            </a:pPr>
            <a:r>
              <a:rPr lang="cs-CZ" sz="2300" dirty="0" err="1" smtClean="0"/>
              <a:t>Goldtime</a:t>
            </a:r>
            <a:r>
              <a:rPr lang="cs-CZ" sz="2300" dirty="0" smtClean="0"/>
              <a:t> Praha, a.s. </a:t>
            </a:r>
          </a:p>
          <a:p>
            <a:pPr marL="808038">
              <a:spcBef>
                <a:spcPts val="0"/>
              </a:spcBef>
              <a:tabLst>
                <a:tab pos="5921375" algn="l"/>
              </a:tabLst>
            </a:pPr>
            <a:r>
              <a:rPr lang="cs-CZ" sz="2300" dirty="0" smtClean="0"/>
              <a:t>Alpa Velké Meziříčí, a. s.</a:t>
            </a:r>
          </a:p>
          <a:p>
            <a:pPr marL="808038">
              <a:spcBef>
                <a:spcPts val="0"/>
              </a:spcBef>
            </a:pPr>
            <a:r>
              <a:rPr lang="cs-CZ" sz="2300" dirty="0" smtClean="0"/>
              <a:t>VV sklo </a:t>
            </a:r>
            <a:r>
              <a:rPr lang="cs-CZ" sz="2300" dirty="0" err="1" smtClean="0"/>
              <a:t>Křižanov</a:t>
            </a:r>
            <a:endParaRPr lang="cs-CZ" sz="2300" dirty="0" smtClean="0"/>
          </a:p>
          <a:p>
            <a:pPr marL="808038">
              <a:spcBef>
                <a:spcPts val="0"/>
              </a:spcBef>
            </a:pPr>
            <a:r>
              <a:rPr lang="cs-CZ" sz="2300" dirty="0" smtClean="0"/>
              <a:t>Horácké autodružstvo</a:t>
            </a:r>
          </a:p>
          <a:p>
            <a:pPr marL="808038">
              <a:spcBef>
                <a:spcPts val="0"/>
              </a:spcBef>
            </a:pPr>
            <a:r>
              <a:rPr lang="cs-CZ" sz="2300" dirty="0" err="1" smtClean="0"/>
              <a:t>Falco</a:t>
            </a:r>
            <a:r>
              <a:rPr lang="cs-CZ" sz="2300" dirty="0" smtClean="0"/>
              <a:t> </a:t>
            </a:r>
            <a:r>
              <a:rPr lang="cs-CZ" sz="2300" dirty="0" err="1" smtClean="0"/>
              <a:t>computer</a:t>
            </a:r>
            <a:r>
              <a:rPr lang="cs-CZ" sz="2300" dirty="0" smtClean="0"/>
              <a:t>, s. r. o.</a:t>
            </a:r>
          </a:p>
          <a:p>
            <a:pPr marL="808038">
              <a:spcBef>
                <a:spcPts val="0"/>
              </a:spcBef>
            </a:pPr>
            <a:r>
              <a:rPr lang="cs-CZ" sz="2300" dirty="0" smtClean="0"/>
              <a:t>Pekárna Řečice</a:t>
            </a:r>
          </a:p>
          <a:p>
            <a:pPr marL="808038">
              <a:spcBef>
                <a:spcPts val="0"/>
              </a:spcBef>
            </a:pPr>
            <a:r>
              <a:rPr lang="cs-CZ" sz="2300" dirty="0" smtClean="0"/>
              <a:t>Řeznictví a uzenářství Malec</a:t>
            </a:r>
          </a:p>
          <a:p>
            <a:pPr marL="808038">
              <a:spcBef>
                <a:spcPts val="0"/>
              </a:spcBef>
            </a:pPr>
            <a:r>
              <a:rPr lang="cs-CZ" sz="2300" dirty="0" smtClean="0"/>
              <a:t>Řeznictví a uzenářství Komínek</a:t>
            </a:r>
          </a:p>
          <a:p>
            <a:pPr marL="808038">
              <a:spcBef>
                <a:spcPts val="0"/>
              </a:spcBef>
            </a:pPr>
            <a:r>
              <a:rPr lang="cs-CZ" sz="2300" dirty="0" err="1" smtClean="0"/>
              <a:t>Agro</a:t>
            </a:r>
            <a:r>
              <a:rPr lang="cs-CZ" sz="2300" dirty="0" smtClean="0"/>
              <a:t> </a:t>
            </a:r>
            <a:r>
              <a:rPr lang="cs-CZ" sz="2300" dirty="0" err="1" smtClean="0"/>
              <a:t>Měřín</a:t>
            </a:r>
            <a:r>
              <a:rPr lang="cs-CZ" sz="2300" dirty="0" smtClean="0"/>
              <a:t>, a. s.</a:t>
            </a:r>
          </a:p>
          <a:p>
            <a:pPr marL="808038">
              <a:spcBef>
                <a:spcPts val="0"/>
              </a:spcBef>
            </a:pPr>
            <a:r>
              <a:rPr lang="cs-CZ" sz="2300" dirty="0" smtClean="0"/>
              <a:t>Víno Sýkora, s. r. o.</a:t>
            </a:r>
          </a:p>
          <a:p>
            <a:pPr marL="808038">
              <a:spcBef>
                <a:spcPts val="0"/>
              </a:spcBef>
            </a:pPr>
            <a:r>
              <a:rPr lang="cs-CZ" sz="2300" dirty="0" smtClean="0"/>
              <a:t>rodina Špačkova</a:t>
            </a:r>
          </a:p>
          <a:p>
            <a:pPr marL="808038">
              <a:spcBef>
                <a:spcPts val="0"/>
              </a:spcBef>
            </a:pPr>
            <a:r>
              <a:rPr lang="cs-CZ" sz="2300" dirty="0" smtClean="0"/>
              <a:t>zelenina Smejkal</a:t>
            </a:r>
          </a:p>
          <a:p>
            <a:pPr marL="808038">
              <a:spcBef>
                <a:spcPts val="0"/>
              </a:spcBef>
            </a:pPr>
            <a:r>
              <a:rPr lang="cs-CZ" sz="2300" dirty="0" smtClean="0"/>
              <a:t>týdeník </a:t>
            </a:r>
            <a:r>
              <a:rPr lang="cs-CZ" sz="2300" dirty="0" err="1" smtClean="0"/>
              <a:t>Velkomeziříčsko</a:t>
            </a:r>
            <a:endParaRPr lang="cs-CZ" sz="2300" dirty="0" smtClean="0"/>
          </a:p>
          <a:p>
            <a:pPr marL="808038">
              <a:spcBef>
                <a:spcPts val="0"/>
              </a:spcBef>
            </a:pPr>
            <a:endParaRPr lang="cs-CZ" sz="2200" dirty="0" smtClean="0"/>
          </a:p>
          <a:p>
            <a:pPr marL="808038">
              <a:spcBef>
                <a:spcPts val="0"/>
              </a:spcBef>
            </a:pPr>
            <a:endParaRPr lang="cs-CZ" sz="2200" dirty="0" smtClean="0"/>
          </a:p>
          <a:p>
            <a:pPr marL="808038">
              <a:spcBef>
                <a:spcPts val="0"/>
              </a:spcBef>
            </a:pPr>
            <a:endParaRPr lang="cs-CZ" sz="2200" dirty="0" smtClean="0"/>
          </a:p>
          <a:p>
            <a:pPr>
              <a:spcBef>
                <a:spcPts val="0"/>
              </a:spcBef>
            </a:pPr>
            <a:endParaRPr lang="cs-CZ" sz="2200" dirty="0" smtClean="0"/>
          </a:p>
          <a:p>
            <a:pPr>
              <a:spcBef>
                <a:spcPts val="0"/>
              </a:spcBef>
            </a:pPr>
            <a:endParaRPr lang="cs-CZ" sz="2200" dirty="0" smtClean="0"/>
          </a:p>
          <a:p>
            <a:pPr>
              <a:spcBef>
                <a:spcPts val="0"/>
              </a:spcBef>
            </a:pPr>
            <a:endParaRPr lang="cs-CZ" sz="2200" dirty="0" smtClean="0"/>
          </a:p>
          <a:p>
            <a:pPr>
              <a:spcBef>
                <a:spcPts val="0"/>
              </a:spcBef>
            </a:pPr>
            <a:endParaRPr lang="cs-CZ" sz="2200" dirty="0" smtClean="0"/>
          </a:p>
          <a:p>
            <a:pPr>
              <a:spcBef>
                <a:spcPts val="0"/>
              </a:spcBef>
            </a:pPr>
            <a:endParaRPr lang="cs-CZ" sz="2200" dirty="0" smtClean="0"/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</p:spTree>
  </p:cSld>
  <p:clrMapOvr>
    <a:masterClrMapping/>
  </p:clrMapOvr>
  <p:transition spd="med" advClick="0" advTm="5000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AppData\Local\Temp\Rar$DIa0.350\DSCN2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20879" cy="543346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4" y="1124744"/>
            <a:ext cx="7891272" cy="468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AppData\Local\Temp\Rar$DIa0.674\DSCN2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836712"/>
            <a:ext cx="7632848" cy="528945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AppData\Local\Temp\Rar$DIa0.679\DSCN3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560840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AppData\Local\Temp\Rar$DIa0.875\DSCN3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88832" cy="543346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16823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11</Words>
  <Application>Microsoft Office PowerPoint</Application>
  <PresentationFormat>Předvádění na obrazovce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VELKÉ MEZIŘÍČÍ 2012</vt:lpstr>
      <vt:lpstr>Snímek 2</vt:lpstr>
      <vt:lpstr>Sponzoři turnaje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VELKÉ MEZIŘÍČÍ 2012</dc:title>
  <dc:creator>Lenovo</dc:creator>
  <cp:lastModifiedBy>davidova</cp:lastModifiedBy>
  <cp:revision>14</cp:revision>
  <dcterms:created xsi:type="dcterms:W3CDTF">2012-06-10T15:35:29Z</dcterms:created>
  <dcterms:modified xsi:type="dcterms:W3CDTF">2012-06-11T05:12:06Z</dcterms:modified>
</cp:coreProperties>
</file>